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 varScale="1">
        <p:scale>
          <a:sx n="53" d="100"/>
          <a:sy n="53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03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83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9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47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2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24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23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0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443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53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5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3735A-0013-4598-B60E-EE99E8A764D2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467AA-A6FE-4DEB-A05C-FF249A4057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83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94F8BF3-62ED-409B-A0A2-D490F7C3E1D2}"/>
              </a:ext>
            </a:extLst>
          </p:cNvPr>
          <p:cNvCxnSpPr>
            <a:cxnSpLocks/>
          </p:cNvCxnSpPr>
          <p:nvPr/>
        </p:nvCxnSpPr>
        <p:spPr>
          <a:xfrm>
            <a:off x="2346312" y="4410528"/>
            <a:ext cx="13308037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5B6797B-874C-4259-9912-A24FEACD4FF2}"/>
              </a:ext>
            </a:extLst>
          </p:cNvPr>
          <p:cNvCxnSpPr/>
          <p:nvPr/>
        </p:nvCxnSpPr>
        <p:spPr>
          <a:xfrm>
            <a:off x="2621137" y="4173462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787555-7F1B-4302-BD3D-B47E048B2D93}"/>
              </a:ext>
            </a:extLst>
          </p:cNvPr>
          <p:cNvCxnSpPr/>
          <p:nvPr/>
        </p:nvCxnSpPr>
        <p:spPr>
          <a:xfrm>
            <a:off x="6372043" y="4173462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4E7646-A076-49E7-B9BD-6776DD96E061}"/>
              </a:ext>
            </a:extLst>
          </p:cNvPr>
          <p:cNvCxnSpPr/>
          <p:nvPr/>
        </p:nvCxnSpPr>
        <p:spPr>
          <a:xfrm>
            <a:off x="7588854" y="4182580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0B53D7-0358-4252-BE32-E2A8C8384DA9}"/>
              </a:ext>
            </a:extLst>
          </p:cNvPr>
          <p:cNvCxnSpPr/>
          <p:nvPr/>
        </p:nvCxnSpPr>
        <p:spPr>
          <a:xfrm>
            <a:off x="11376281" y="4207328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6AD08D3-85D2-4D0B-B1A2-B05F835103D1}"/>
              </a:ext>
            </a:extLst>
          </p:cNvPr>
          <p:cNvCxnSpPr/>
          <p:nvPr/>
        </p:nvCxnSpPr>
        <p:spPr>
          <a:xfrm>
            <a:off x="14366322" y="4173462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205AC36-8A57-41AC-AB56-F4EC2B996700}"/>
              </a:ext>
            </a:extLst>
          </p:cNvPr>
          <p:cNvSpPr/>
          <p:nvPr/>
        </p:nvSpPr>
        <p:spPr>
          <a:xfrm>
            <a:off x="6072647" y="3837357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2004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5C976E-7250-4929-B0B7-DF5A307A3DD6}"/>
              </a:ext>
            </a:extLst>
          </p:cNvPr>
          <p:cNvSpPr/>
          <p:nvPr/>
        </p:nvSpPr>
        <p:spPr>
          <a:xfrm>
            <a:off x="2294765" y="3837357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1994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EF51D6-6468-4816-A5BE-0E248980BFAC}"/>
              </a:ext>
            </a:extLst>
          </p:cNvPr>
          <p:cNvSpPr/>
          <p:nvPr/>
        </p:nvSpPr>
        <p:spPr>
          <a:xfrm>
            <a:off x="11029189" y="3826695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75C52D-455B-47CE-9238-470C89C05F46}"/>
              </a:ext>
            </a:extLst>
          </p:cNvPr>
          <p:cNvSpPr/>
          <p:nvPr/>
        </p:nvSpPr>
        <p:spPr>
          <a:xfrm>
            <a:off x="13999820" y="3781245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2030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E3A051-EA12-4AE3-A171-DE560E34535A}"/>
              </a:ext>
            </a:extLst>
          </p:cNvPr>
          <p:cNvSpPr/>
          <p:nvPr/>
        </p:nvSpPr>
        <p:spPr>
          <a:xfrm>
            <a:off x="7252068" y="3832092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2006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7C86D-28BD-40D1-98E0-56EA5924B933}"/>
              </a:ext>
            </a:extLst>
          </p:cNvPr>
          <p:cNvSpPr/>
          <p:nvPr/>
        </p:nvSpPr>
        <p:spPr>
          <a:xfrm>
            <a:off x="2680498" y="4642849"/>
            <a:ext cx="294385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benthic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animals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been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decreasing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density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sz="9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34E6B64-B507-45F6-BA3C-A4E0671B5119}"/>
              </a:ext>
            </a:extLst>
          </p:cNvPr>
          <p:cNvSpPr/>
          <p:nvPr/>
        </p:nvSpPr>
        <p:spPr>
          <a:xfrm>
            <a:off x="6029184" y="3542795"/>
            <a:ext cx="867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Functioning</a:t>
            </a:r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 of </a:t>
            </a:r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Katse</a:t>
            </a:r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Houte</a:t>
            </a:r>
            <a:endParaRPr lang="nl-NL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7FFD39-D8D0-457D-A7B4-7A378A617AC3}"/>
              </a:ext>
            </a:extLst>
          </p:cNvPr>
          <p:cNvSpPr/>
          <p:nvPr/>
        </p:nvSpPr>
        <p:spPr>
          <a:xfrm>
            <a:off x="6328189" y="4473188"/>
            <a:ext cx="13780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Recovery of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life</a:t>
            </a:r>
            <a:endParaRPr lang="nl-NL" sz="9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FE58921-44EA-4C6D-876D-B54E1E5848B4}"/>
              </a:ext>
            </a:extLst>
          </p:cNvPr>
          <p:cNvSpPr/>
          <p:nvPr/>
        </p:nvSpPr>
        <p:spPr>
          <a:xfrm>
            <a:off x="7598572" y="4473026"/>
            <a:ext cx="13780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Deterioration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life</a:t>
            </a:r>
            <a:endParaRPr lang="nl-NL" sz="9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1EDD2B1-1D53-4DA1-9ED2-C31F34523011}"/>
              </a:ext>
            </a:extLst>
          </p:cNvPr>
          <p:cNvSpPr/>
          <p:nvPr/>
        </p:nvSpPr>
        <p:spPr>
          <a:xfrm>
            <a:off x="7484313" y="4721256"/>
            <a:ext cx="160653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Crusaders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appeared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E48236-C7C0-4748-A323-5166FDCD0A66}"/>
              </a:ext>
            </a:extLst>
          </p:cNvPr>
          <p:cNvSpPr/>
          <p:nvPr/>
        </p:nvSpPr>
        <p:spPr>
          <a:xfrm>
            <a:off x="6326655" y="4647170"/>
            <a:ext cx="11233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decrease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concentration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chlorophyll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E50F3A-2C43-4B57-A222-475092C8850B}"/>
              </a:ext>
            </a:extLst>
          </p:cNvPr>
          <p:cNvSpPr/>
          <p:nvPr/>
        </p:nvSpPr>
        <p:spPr>
          <a:xfrm>
            <a:off x="6318796" y="5140853"/>
            <a:ext cx="121219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phaeocystis</a:t>
            </a:r>
            <a:r>
              <a:rPr lang="nl-NL" sz="9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bloom</a:t>
            </a:r>
            <a:endParaRPr lang="nl-NL" sz="9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939530-8723-4E24-9B33-C8154B977F23}"/>
              </a:ext>
            </a:extLst>
          </p:cNvPr>
          <p:cNvSpPr/>
          <p:nvPr/>
        </p:nvSpPr>
        <p:spPr>
          <a:xfrm>
            <a:off x="10921595" y="3604944"/>
            <a:ext cx="86793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Plan of action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0B88E69-E4F0-4114-A824-BFBCCB1DD560}"/>
              </a:ext>
            </a:extLst>
          </p:cNvPr>
          <p:cNvCxnSpPr/>
          <p:nvPr/>
        </p:nvCxnSpPr>
        <p:spPr>
          <a:xfrm>
            <a:off x="10563481" y="4207328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62202BE-2692-4DFE-B85B-00BA234D00C6}"/>
              </a:ext>
            </a:extLst>
          </p:cNvPr>
          <p:cNvSpPr/>
          <p:nvPr/>
        </p:nvSpPr>
        <p:spPr>
          <a:xfrm>
            <a:off x="10216389" y="3852095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2019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229ABE-2EDE-4F0D-ADA2-48C6F2AE27AC}"/>
              </a:ext>
            </a:extLst>
          </p:cNvPr>
          <p:cNvSpPr/>
          <p:nvPr/>
        </p:nvSpPr>
        <p:spPr>
          <a:xfrm>
            <a:off x="10450254" y="4689015"/>
            <a:ext cx="744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Fish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occured</a:t>
            </a:r>
            <a:endParaRPr lang="nl-NL" sz="900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5DAB40A-F07F-4AF9-9AE5-A1ACD5C1C407}"/>
              </a:ext>
            </a:extLst>
          </p:cNvPr>
          <p:cNvCxnSpPr/>
          <p:nvPr/>
        </p:nvCxnSpPr>
        <p:spPr>
          <a:xfrm>
            <a:off x="9787941" y="4198238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308F7EF-E161-4B36-A807-7D00390AA138}"/>
              </a:ext>
            </a:extLst>
          </p:cNvPr>
          <p:cNvSpPr/>
          <p:nvPr/>
        </p:nvSpPr>
        <p:spPr>
          <a:xfrm>
            <a:off x="9440849" y="3843005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2016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9FB4E6-D3EB-414E-BB0A-D8A1C9F32E2D}"/>
              </a:ext>
            </a:extLst>
          </p:cNvPr>
          <p:cNvSpPr/>
          <p:nvPr/>
        </p:nvSpPr>
        <p:spPr>
          <a:xfrm>
            <a:off x="9649932" y="4655149"/>
            <a:ext cx="74423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eel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caught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2011</a:t>
            </a:r>
            <a:endParaRPr lang="nl-NL" sz="9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FECD67-A322-47D8-AA1D-25F49BFD987B}"/>
              </a:ext>
            </a:extLst>
          </p:cNvPr>
          <p:cNvSpPr/>
          <p:nvPr/>
        </p:nvSpPr>
        <p:spPr>
          <a:xfrm>
            <a:off x="11313866" y="4753550"/>
            <a:ext cx="1212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Fish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occured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Oranjeplaat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Schotsman</a:t>
            </a:r>
            <a:endParaRPr lang="nl-NL" sz="900" dirty="0"/>
          </a:p>
          <a:p>
            <a:endParaRPr lang="nl-NL" sz="9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19EE5C5-DB08-4B94-819E-80E179DFC866}"/>
              </a:ext>
            </a:extLst>
          </p:cNvPr>
          <p:cNvCxnSpPr/>
          <p:nvPr/>
        </p:nvCxnSpPr>
        <p:spPr>
          <a:xfrm>
            <a:off x="9177967" y="4187325"/>
            <a:ext cx="0" cy="4402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8F1D04ED-D8EE-4DFB-BB5D-67FEF9F58792}"/>
              </a:ext>
            </a:extLst>
          </p:cNvPr>
          <p:cNvSpPr/>
          <p:nvPr/>
        </p:nvSpPr>
        <p:spPr>
          <a:xfrm>
            <a:off x="8830875" y="3832092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2013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9A76C1-E6FE-467A-B858-944E87CF85FC}"/>
              </a:ext>
            </a:extLst>
          </p:cNvPr>
          <p:cNvSpPr/>
          <p:nvPr/>
        </p:nvSpPr>
        <p:spPr>
          <a:xfrm>
            <a:off x="9389655" y="3465190"/>
            <a:ext cx="1559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Change of party </a:t>
            </a:r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measuring</a:t>
            </a:r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benthic</a:t>
            </a:r>
            <a:r>
              <a:rPr lang="nl-NL" sz="9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nl-NL" sz="900" b="1" dirty="0" err="1">
                <a:solidFill>
                  <a:schemeClr val="accent2">
                    <a:lumMod val="50000"/>
                  </a:schemeClr>
                </a:solidFill>
              </a:rPr>
              <a:t>animals</a:t>
            </a:r>
            <a:endParaRPr lang="nl-NL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5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10313</TotalTime>
  <Words>63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Shristi Vaidya</dc:creator>
  <cp:lastModifiedBy>Shristi Vaidya</cp:lastModifiedBy>
  <cp:revision>51</cp:revision>
  <dcterms:created xsi:type="dcterms:W3CDTF">2020-11-27T15:46:27Z</dcterms:created>
  <dcterms:modified xsi:type="dcterms:W3CDTF">2020-12-07T10:43:53Z</dcterms:modified>
</cp:coreProperties>
</file>